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embeddedFontLst>
    <p:embeddedFont>
      <p:font typeface="Geo"/>
      <p:regular r:id="rId14"/>
      <p:italic r:id="rId15"/>
    </p:embeddedFont>
    <p:embeddedFont>
      <p:font typeface="Helvetica Neue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font" Target="fonts/Geo-italic.fntdata"/><Relationship Id="rId14" Type="http://schemas.openxmlformats.org/officeDocument/2006/relationships/font" Target="fonts/Geo-regular.fntdata"/><Relationship Id="rId17" Type="http://schemas.openxmlformats.org/officeDocument/2006/relationships/font" Target="fonts/HelveticaNeue-boldItalic.fntdata"/><Relationship Id="rId16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875d7877f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1875d7877f_2_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1875d7877f_2_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875d7877f_2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1875d7877f_2_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1875d7877f_2_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875d7877f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1875d7877f_2_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1875d7877f_2_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875d7877f_2_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1875d7877f_2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875d7877f_2_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1875d7877f_2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875d7877f_2_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1875d7877f_2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825038" y="3483864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>
            <a:off x="905743" y="3356056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showMasterSp="0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825038" y="3483864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97" name="Google Shape;97;p19"/>
          <p:cNvCxnSpPr/>
          <p:nvPr/>
        </p:nvCxnSpPr>
        <p:spPr>
          <a:xfrm>
            <a:off x="905743" y="3356056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showMasterSp="0" type="secHead">
  <p:cSld name="SECTION_HEADER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b="0"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822960" y="349758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05" name="Google Shape;105;p20"/>
          <p:cNvCxnSpPr/>
          <p:nvPr/>
        </p:nvCxnSpPr>
        <p:spPr>
          <a:xfrm>
            <a:off x="905743" y="3363849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20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822960" y="1590675"/>
            <a:ext cx="3479802" cy="28111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4886958" y="1590675"/>
            <a:ext cx="3479802" cy="28111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822960" y="1543050"/>
            <a:ext cx="3479802" cy="552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9" name="Google Shape;119;p22"/>
          <p:cNvSpPr txBox="1"/>
          <p:nvPr>
            <p:ph idx="2" type="body"/>
          </p:nvPr>
        </p:nvSpPr>
        <p:spPr>
          <a:xfrm>
            <a:off x="822960" y="2218706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3" type="body"/>
          </p:nvPr>
        </p:nvSpPr>
        <p:spPr>
          <a:xfrm>
            <a:off x="4886958" y="1543050"/>
            <a:ext cx="3479802" cy="552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21" name="Google Shape;121;p22"/>
          <p:cNvSpPr txBox="1"/>
          <p:nvPr>
            <p:ph idx="4" type="body"/>
          </p:nvPr>
        </p:nvSpPr>
        <p:spPr>
          <a:xfrm>
            <a:off x="4886958" y="2218705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showMasterSp="0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12" y="0"/>
            <a:ext cx="3490722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type="title"/>
          </p:nvPr>
        </p:nvSpPr>
        <p:spPr>
          <a:xfrm>
            <a:off x="482600" y="589787"/>
            <a:ext cx="2638175" cy="157048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"/>
              <a:buNone/>
              <a:defRPr b="0" sz="27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4094238" y="609599"/>
            <a:ext cx="4446258" cy="39710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2" type="body"/>
          </p:nvPr>
        </p:nvSpPr>
        <p:spPr>
          <a:xfrm>
            <a:off x="482599" y="2282288"/>
            <a:ext cx="2638175" cy="22983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5" name="Google Shape;135;p24"/>
          <p:cNvSpPr txBox="1"/>
          <p:nvPr>
            <p:ph idx="10" type="dt"/>
          </p:nvPr>
        </p:nvSpPr>
        <p:spPr>
          <a:xfrm>
            <a:off x="482598" y="4834890"/>
            <a:ext cx="263817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1" type="ftr"/>
          </p:nvPr>
        </p:nvSpPr>
        <p:spPr>
          <a:xfrm>
            <a:off x="4094237" y="4834890"/>
            <a:ext cx="400051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showMasterSp="0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0" y="3433763"/>
            <a:ext cx="9141619" cy="17097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/>
          <p:nvPr>
            <p:ph idx="2" type="pic"/>
          </p:nvPr>
        </p:nvSpPr>
        <p:spPr>
          <a:xfrm>
            <a:off x="11" y="0"/>
            <a:ext cx="9143989" cy="343376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822959" y="3599522"/>
            <a:ext cx="7585234" cy="5577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"/>
              <a:buNone/>
              <a:defRPr b="0" sz="27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822959" y="4286250"/>
            <a:ext cx="75849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43" name="Google Shape;143;p25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  <a:defRPr b="0" i="0" sz="35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{&quot;HashCode&quot;:-309203560,&quot;Placement&quot;:&quot;Footer&quot;,&quot;Top&quot;:523.8,&quot;Left&quot;:435.058655,&quot;SlideWidth&quot;:960,&quot;SlideHeight&quot;:540}" id="58" name="Google Shape;58;p13"/>
          <p:cNvSpPr txBox="1"/>
          <p:nvPr/>
        </p:nvSpPr>
        <p:spPr>
          <a:xfrm>
            <a:off x="4143934" y="4989195"/>
            <a:ext cx="856132" cy="154305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600" u="none" cap="none" strike="noStrike">
                <a:solidFill>
                  <a:srgbClr val="ED7D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Orange Restricted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  <a:defRPr b="0" i="0" sz="35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{&quot;HashCode&quot;:-309203560,&quot;Placement&quot;:&quot;Footer&quot;,&quot;Top&quot;:523.8,&quot;Left&quot;:435.058655,&quot;SlideWidth&quot;:960,&quot;SlideHeight&quot;:540}" id="81" name="Google Shape;81;p16"/>
          <p:cNvSpPr txBox="1"/>
          <p:nvPr/>
        </p:nvSpPr>
        <p:spPr>
          <a:xfrm>
            <a:off x="4143934" y="4989195"/>
            <a:ext cx="856132" cy="154305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600" u="none" cap="none" strike="noStrike">
                <a:solidFill>
                  <a:srgbClr val="ED7D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Orange Restricted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11" Type="http://schemas.openxmlformats.org/officeDocument/2006/relationships/image" Target="../media/image9.png"/><Relationship Id="rId10" Type="http://schemas.openxmlformats.org/officeDocument/2006/relationships/image" Target="../media/image1.png"/><Relationship Id="rId12" Type="http://schemas.openxmlformats.org/officeDocument/2006/relationships/image" Target="../media/image7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>
            <p:ph type="ctrTitle"/>
          </p:nvPr>
        </p:nvSpPr>
        <p:spPr>
          <a:xfrm>
            <a:off x="5047499" y="2280761"/>
            <a:ext cx="3291840" cy="94879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Geo"/>
              <a:buNone/>
            </a:pPr>
            <a:r>
              <a:rPr lang="fr" sz="3600">
                <a:solidFill>
                  <a:srgbClr val="404040"/>
                </a:solidFill>
              </a:rPr>
              <a:t>UFO INVADERS</a:t>
            </a:r>
            <a:endParaRPr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5047499" y="3221065"/>
            <a:ext cx="3621826" cy="3640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>
                <a:latin typeface="Geo"/>
                <a:ea typeface="Geo"/>
                <a:cs typeface="Geo"/>
                <a:sym typeface="Geo"/>
              </a:rPr>
              <a:t>LEO CHEFFI</a:t>
            </a:r>
            <a:endParaRPr>
              <a:latin typeface="Geo"/>
              <a:ea typeface="Geo"/>
              <a:cs typeface="Geo"/>
              <a:sym typeface="Geo"/>
            </a:endParaRPr>
          </a:p>
        </p:txBody>
      </p:sp>
      <p:cxnSp>
        <p:nvCxnSpPr>
          <p:cNvPr id="154" name="Google Shape;154;p26"/>
          <p:cNvCxnSpPr/>
          <p:nvPr/>
        </p:nvCxnSpPr>
        <p:spPr>
          <a:xfrm>
            <a:off x="5103790" y="3221066"/>
            <a:ext cx="32918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62856" cy="51435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1189642" y="514430"/>
            <a:ext cx="5948413" cy="89394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fr"/>
              <a:t>ABOUT ME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89" y="297036"/>
            <a:ext cx="983907" cy="132873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Cyclisme avec un remplissage uni" id="163" name="Google Shape;16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1211" y="3156608"/>
            <a:ext cx="1043147" cy="1043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verts de table  avec un remplissage uni" id="164" name="Google Shape;16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8990" y="3336385"/>
            <a:ext cx="1043147" cy="1043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astronaute avec un remplissage uni" id="165" name="Google Shape;16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59004" y="1549657"/>
            <a:ext cx="1001037" cy="1001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unettes 3D avec un remplissage uni" id="166" name="Google Shape;16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7415" y="1528602"/>
            <a:ext cx="1043148" cy="1043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oyage avec un remplissage uni" id="167" name="Google Shape;167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4898" y="2482839"/>
            <a:ext cx="983907" cy="9839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âteau avec un remplissage uni" id="168" name="Google Shape;168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3959" y="1680748"/>
            <a:ext cx="983907" cy="9839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élescope avec un remplissage uni" id="169" name="Google Shape;169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22204" y="2237667"/>
            <a:ext cx="918941" cy="9189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ette de jeu avec un remplissage uni" id="170" name="Google Shape;170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89642" y="3540005"/>
            <a:ext cx="983907" cy="98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88975" y="4864584"/>
            <a:ext cx="846110" cy="278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fr"/>
              <a:t>UFO INVADERS</a:t>
            </a:r>
            <a:endParaRPr/>
          </a:p>
        </p:txBody>
      </p:sp>
      <p:grpSp>
        <p:nvGrpSpPr>
          <p:cNvPr id="178" name="Google Shape;178;p28"/>
          <p:cNvGrpSpPr/>
          <p:nvPr/>
        </p:nvGrpSpPr>
        <p:grpSpPr>
          <a:xfrm>
            <a:off x="849427" y="1829291"/>
            <a:ext cx="7490390" cy="2353385"/>
            <a:chOff x="35606" y="340539"/>
            <a:chExt cx="9987187" cy="3137847"/>
          </a:xfrm>
        </p:grpSpPr>
        <p:sp>
          <p:nvSpPr>
            <p:cNvPr id="179" name="Google Shape;179;p28"/>
            <p:cNvSpPr/>
            <p:nvPr/>
          </p:nvSpPr>
          <p:spPr>
            <a:xfrm>
              <a:off x="616949" y="340539"/>
              <a:ext cx="1818562" cy="1818562"/>
            </a:xfrm>
            <a:prstGeom prst="ellipse">
              <a:avLst/>
            </a:prstGeom>
            <a:solidFill>
              <a:srgbClr val="EB573D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1004543" y="712064"/>
              <a:ext cx="1043437" cy="104343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5875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35606" y="2725540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 txBox="1"/>
            <p:nvPr/>
          </p:nvSpPr>
          <p:spPr>
            <a:xfrm>
              <a:off x="35606" y="2725540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f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04/03/2022</a:t>
              </a:r>
              <a:endParaRPr sz="1100"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4119918" y="340539"/>
              <a:ext cx="1818562" cy="1818562"/>
            </a:xfrm>
            <a:prstGeom prst="ellipse">
              <a:avLst/>
            </a:prstGeom>
            <a:solidFill>
              <a:srgbClr val="D2B95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4541466" y="696027"/>
              <a:ext cx="1043437" cy="104343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5875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3508404" y="2758386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 txBox="1"/>
            <p:nvPr/>
          </p:nvSpPr>
          <p:spPr>
            <a:xfrm>
              <a:off x="3508404" y="2758386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f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GAME DEVELOPMENT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7622887" y="340539"/>
              <a:ext cx="1818562" cy="18185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8010450" y="663910"/>
              <a:ext cx="1043437" cy="104343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5875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7041543" y="2725540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7041543" y="2725540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f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11/03/2022</a:t>
              </a:r>
              <a:endParaRPr sz="1100"/>
            </a:p>
          </p:txBody>
        </p:sp>
      </p:grpSp>
      <p:pic>
        <p:nvPicPr>
          <p:cNvPr id="191" name="Google Shape;19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8975" y="4864584"/>
            <a:ext cx="846110" cy="278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1490530" y="322286"/>
            <a:ext cx="5385335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fr"/>
              <a:t>PROJECT ELEVATOR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426" y="1279692"/>
            <a:ext cx="3568566" cy="356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42" y="238066"/>
            <a:ext cx="1419487" cy="143893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99" name="Google Shape;199;p29"/>
          <p:cNvSpPr txBox="1"/>
          <p:nvPr/>
        </p:nvSpPr>
        <p:spPr>
          <a:xfrm>
            <a:off x="3592633" y="1890916"/>
            <a:ext cx="43193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Space Battle GAME with 2D Canvas 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3592630" y="2925475"/>
            <a:ext cx="52505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need to destroy the maximum of UFO to reach the score of 100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3592631" y="3960035"/>
            <a:ext cx="46850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choice to build the game because I am fascinated by ufology 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8975" y="4864584"/>
            <a:ext cx="846110" cy="278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ète Saturne"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95852">
            <a:off x="6388591" y="1892390"/>
            <a:ext cx="2884246" cy="288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>
            <p:ph type="title"/>
          </p:nvPr>
        </p:nvSpPr>
        <p:spPr>
          <a:xfrm>
            <a:off x="822960" y="214952"/>
            <a:ext cx="5385335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fr"/>
              <a:t>TECHNICAL CHALENGE</a:t>
            </a:r>
            <a:endParaRPr/>
          </a:p>
        </p:txBody>
      </p:sp>
      <p:pic>
        <p:nvPicPr>
          <p:cNvPr descr="Un homme du service clientèle frustré" id="209" name="Google Shape;20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3385">
            <a:off x="6968294" y="108527"/>
            <a:ext cx="1404090" cy="139588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210" name="Google Shape;210;p30"/>
          <p:cNvGrpSpPr/>
          <p:nvPr/>
        </p:nvGrpSpPr>
        <p:grpSpPr>
          <a:xfrm>
            <a:off x="1001013" y="1580331"/>
            <a:ext cx="4946610" cy="2719497"/>
            <a:chOff x="42760" y="24823"/>
            <a:chExt cx="6595480" cy="3625996"/>
          </a:xfrm>
        </p:grpSpPr>
        <p:sp>
          <p:nvSpPr>
            <p:cNvPr id="211" name="Google Shape;211;p30"/>
            <p:cNvSpPr/>
            <p:nvPr/>
          </p:nvSpPr>
          <p:spPr>
            <a:xfrm rot="-5400000">
              <a:off x="-1303215" y="1983230"/>
              <a:ext cx="3013564" cy="321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 txBox="1"/>
            <p:nvPr/>
          </p:nvSpPr>
          <p:spPr>
            <a:xfrm rot="-5400000">
              <a:off x="-1303215" y="1983230"/>
              <a:ext cx="3013564" cy="321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212725" wrap="square" tIns="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f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100"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364374" y="637255"/>
              <a:ext cx="1601983" cy="3013564"/>
            </a:xfrm>
            <a:prstGeom prst="rect">
              <a:avLst/>
            </a:prstGeom>
            <a:solidFill>
              <a:srgbClr val="AEA337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364374" y="637255"/>
              <a:ext cx="1601983" cy="3013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2025" lIns="112025" spcFirstLastPara="1" rIns="112025" wrap="square" tIns="212725">
              <a:noAutofit/>
            </a:bodyPr>
            <a:lstStyle/>
            <a:p>
              <a:pPr indent="-1270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Char char="•"/>
              </a:pPr>
              <a:r>
                <a:rPr b="0" i="0" lang="fr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Clean the frames of images when the the ship mouve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Char char="•"/>
              </a:pPr>
              <a:r>
                <a:rPr b="0" i="0" lang="fr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 was the clearRect method and need to placed in the good place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60377" y="43586"/>
              <a:ext cx="643229" cy="64322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 rot="-5400000">
              <a:off x="1032726" y="1983230"/>
              <a:ext cx="3013564" cy="321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 txBox="1"/>
            <p:nvPr/>
          </p:nvSpPr>
          <p:spPr>
            <a:xfrm rot="-5400000">
              <a:off x="1032726" y="1983230"/>
              <a:ext cx="3013564" cy="321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212725" wrap="square" tIns="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f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100"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2700316" y="637255"/>
              <a:ext cx="1601983" cy="3013564"/>
            </a:xfrm>
            <a:prstGeom prst="rect">
              <a:avLst/>
            </a:prstGeom>
            <a:solidFill>
              <a:srgbClr val="8CAB49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2700316" y="637255"/>
              <a:ext cx="1601983" cy="3013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2025" lIns="112025" spcFirstLastPara="1" rIns="112025" wrap="square" tIns="212725">
              <a:noAutofit/>
            </a:bodyPr>
            <a:lstStyle/>
            <a:p>
              <a:pPr indent="-508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08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08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Char char="•"/>
              </a:pPr>
              <a:r>
                <a:rPr b="0" i="0" lang="fr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Hide to missile behind the ship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2397489" y="24823"/>
              <a:ext cx="643229" cy="64322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 rot="-5400000">
              <a:off x="3368668" y="1983230"/>
              <a:ext cx="3013564" cy="321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 txBox="1"/>
            <p:nvPr/>
          </p:nvSpPr>
          <p:spPr>
            <a:xfrm rot="-5400000">
              <a:off x="3368668" y="1983230"/>
              <a:ext cx="3013564" cy="321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212725" wrap="square" tIns="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f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100"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5036257" y="637255"/>
              <a:ext cx="1601983" cy="3013564"/>
            </a:xfrm>
            <a:prstGeom prst="rect">
              <a:avLst/>
            </a:prstGeom>
            <a:solidFill>
              <a:srgbClr val="55B53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 txBox="1"/>
            <p:nvPr/>
          </p:nvSpPr>
          <p:spPr>
            <a:xfrm>
              <a:off x="5036257" y="637255"/>
              <a:ext cx="1601983" cy="30135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2025" lIns="112025" spcFirstLastPara="1" rIns="112025" wrap="square" tIns="212725">
              <a:noAutofit/>
            </a:bodyPr>
            <a:lstStyle/>
            <a:p>
              <a:pPr indent="-508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08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4666516" y="24823"/>
              <a:ext cx="643229" cy="64322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6" name="Google Shape;226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88975" y="4864584"/>
            <a:ext cx="846110" cy="278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 title="Terre pivotan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0" y="1956000"/>
            <a:ext cx="4823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800">
                <a:solidFill>
                  <a:srgbClr val="FFFFFF"/>
                </a:solidFill>
                <a:latin typeface="Geo"/>
                <a:ea typeface="Geo"/>
                <a:cs typeface="Geo"/>
                <a:sym typeface="Geo"/>
              </a:rPr>
              <a:t>  THANK YOU</a:t>
            </a:r>
            <a:endParaRPr sz="6800">
              <a:solidFill>
                <a:srgbClr val="FFFFFF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trospectVTI">
  <a:themeElements>
    <a:clrScheme name="Custom 40">
      <a:dk1>
        <a:srgbClr val="000000"/>
      </a:dk1>
      <a:lt1>
        <a:srgbClr val="FFFFFF"/>
      </a:lt1>
      <a:dk2>
        <a:srgbClr val="545D57"/>
      </a:dk2>
      <a:lt2>
        <a:srgbClr val="EBEBE8"/>
      </a:lt2>
      <a:accent1>
        <a:srgbClr val="579858"/>
      </a:accent1>
      <a:accent2>
        <a:srgbClr val="ED583E"/>
      </a:accent2>
      <a:accent3>
        <a:srgbClr val="D3BA59"/>
      </a:accent3>
      <a:accent4>
        <a:srgbClr val="4C94AC"/>
      </a:accent4>
      <a:accent5>
        <a:srgbClr val="A09E84"/>
      </a:accent5>
      <a:accent6>
        <a:srgbClr val="FC7D4A"/>
      </a:accent6>
      <a:hlink>
        <a:srgbClr val="04A2DA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